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comments/comment1.xml" ContentType="application/vnd.openxmlformats-officedocument.presentationml.comment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commentAuthors.xml" ContentType="application/vnd.openxmlformats-officedocument.presentationml.commentAuthor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7.xml" ContentType="application/vnd.openxmlformats-officedocument.presentationml.slide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9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mc:PreserveAttributes="mv:*" mc:Ignorable="mv">
  <p:sldMasterIdLst>
    <p:sldMasterId id="2147483654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</p:sldIdLst>
  <p:sldSz cy="68580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mAuthor id="0" initials="" name="BoltH19" lastIdx="6" clrIdx="0"/>
  <p:cmAuthor id="1" initials="" name="ChriH19" lastIdx="1" clrIdx="1"/>
</p:cmAuthorLst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slides/slide9.xml" Type="http://schemas.openxmlformats.org/officeDocument/2006/relationships/slide" Id="rId15"/><Relationship Target="slides/slide8.xml" Type="http://schemas.openxmlformats.org/officeDocument/2006/relationships/slide" Id="rId14"/><Relationship Target="presProps.xml" Type="http://schemas.openxmlformats.org/officeDocument/2006/relationships/presProps" Id="rId2"/><Relationship Target="slides/slide6.xml" Type="http://schemas.openxmlformats.org/officeDocument/2006/relationships/slide" Id="rId12"/><Relationship Target="theme/theme3.xml" Type="http://schemas.openxmlformats.org/officeDocument/2006/relationships/theme" Id="rId1"/><Relationship Target="slides/slide7.xml" Type="http://schemas.openxmlformats.org/officeDocument/2006/relationships/slide" Id="rId13"/><Relationship Target="commentAuthors.xml" Type="http://schemas.openxmlformats.org/officeDocument/2006/relationships/commentAuthors" Id="rId4"/><Relationship Target="slides/slide4.xml" Type="http://schemas.openxmlformats.org/officeDocument/2006/relationships/slide" Id="rId10"/><Relationship Target="tableStyles.xml" Type="http://schemas.openxmlformats.org/officeDocument/2006/relationships/tableStyles" Id="rId3"/><Relationship Target="slides/slide5.xml" Type="http://schemas.openxmlformats.org/officeDocument/2006/relationships/slide" Id="rId11"/><Relationship Target="slides/slide3.xml" Type="http://schemas.openxmlformats.org/officeDocument/2006/relationships/slide" Id="rId9"/><Relationship Target="notesMasters/notesMaster1.xml" Type="http://schemas.openxmlformats.org/officeDocument/2006/relationships/notesMaster" Id="rId6"/><Relationship Target="slideMasters/slideMaster1.xml" Type="http://schemas.openxmlformats.org/officeDocument/2006/relationships/slideMaster" Id="rId5"/><Relationship Target="slides/slide2.xml" Type="http://schemas.openxmlformats.org/officeDocument/2006/relationships/slide" Id="rId8"/><Relationship Target="slides/slide1.xml" Type="http://schemas.openxmlformats.org/officeDocument/2006/relationships/slide" Id="rId7"/></Relationships>
</file>

<file path=ppt/comments/comment1.xml><?xml version="1.0" encoding="utf-8"?>
<p:cmLs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m idx="1" authorId="0">
    <p:pos y="0" x="6000"/>
    <p:text>hey</p:text>
  </p:cm>
  <p:cm idx="2" authorId="0">
    <p:pos y="100" x="6000"/>
    <p:text>are u guys working on this in mrs beavers</p:text>
  </p:cm>
  <p:cm idx="3" authorId="0">
    <p:pos y="200" x="6000"/>
    <p:text>i edited and fixed it you guys had alot of errors</p:text>
  </p:cm>
  <p:cm idx="4" authorId="0">
    <p:pos y="300" x="6000"/>
    <p:text>this looks... great! who done this?</p:text>
  </p:cm>
  <p:cm idx="5" authorId="0">
    <p:pos y="400" x="6000"/>
    <p:text>_Marked as resolved_</p:text>
  </p:cm>
  <p:cm idx="6" authorId="0">
    <p:pos y="500" x="6000"/>
    <p:text>_Re-opened_</p:text>
  </p:cm>
  <p:cm idx="1" authorId="1">
    <p:pos y="600" x="6000"/>
    <p:text>hello hunter</p:text>
  </p:cm>
</p:cmLst>
</file>

<file path=ppt/media/image00.jpg>
</file>

<file path=ppt/media/image01.jpg>
</file>

<file path=ppt/notesMasters/_rels/notes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8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9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2" name="Shape 7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3" name="Shape 73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74" name="Shape 7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9" name="Shape 7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0" name="Shape 80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85" name="Shape 8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6" name="Shape 86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87" name="Shape 8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92" name="Shape 9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3" name="Shape 93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94" name="Shape 9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99" name="Shape 9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0" name="Shape 100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01" name="Shape 10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05" name="Shape 10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6" name="Shape 106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07" name="Shape 10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11" name="Shape 11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2" name="Shape 112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13" name="Shape 11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17" name="Shape 11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8" name="Shape 118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19" name="Shape 11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23" name="Shape 12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4" name="Shape 124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25" name="Shape 12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" type="title">
  <p:cSld name="title">
    <p:spTree>
      <p:nvGrpSpPr>
        <p:cNvPr id="7" name="Shape 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" name="Shape 8"/>
          <p:cNvSpPr/>
          <p:nvPr/>
        </p:nvSpPr>
        <p:spPr>
          <a:xfrm>
            <a:off y="1600200" x="0"/>
            <a:ext cy="3657600" cx="9144000"/>
          </a:xfrm>
          <a:prstGeom prst="rect">
            <a:avLst/>
          </a:prstGeom>
          <a:solidFill>
            <a:schemeClr val="dk1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grpSp>
        <p:nvGrpSpPr>
          <p:cNvPr id="9" name="Shape 9"/>
          <p:cNvGrpSpPr/>
          <p:nvPr/>
        </p:nvGrpSpPr>
        <p:grpSpPr>
          <a:xfrm>
            <a:off y="-1438" x="0"/>
            <a:ext cy="6859503" cx="1827407"/>
            <a:chOff y="-1438" x="0"/>
            <a:chExt cy="6859503" cx="798029"/>
          </a:xfrm>
        </p:grpSpPr>
        <p:sp>
          <p:nvSpPr>
            <p:cNvPr id="10" name="Shape 10"/>
            <p:cNvSpPr/>
            <p:nvPr/>
          </p:nvSpPr>
          <p:spPr>
            <a:xfrm>
              <a:off y="-1438" x="0"/>
              <a:ext cy="6858065" cx="798029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11" name="Shape 11"/>
            <p:cNvSpPr/>
            <p:nvPr/>
          </p:nvSpPr>
          <p:spPr>
            <a:xfrm>
              <a:off y="0" x="0"/>
              <a:ext cy="6858065" cx="399014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grpSp>
        <p:nvGrpSpPr>
          <p:cNvPr id="12" name="Shape 12"/>
          <p:cNvGrpSpPr/>
          <p:nvPr/>
        </p:nvGrpSpPr>
        <p:grpSpPr>
          <a:xfrm flipH="1">
            <a:off y="0" x="7316591"/>
            <a:ext cy="6859503" cx="1827407"/>
            <a:chOff y="-1438" x="0"/>
            <a:chExt cy="6859503" cx="798029"/>
          </a:xfrm>
        </p:grpSpPr>
        <p:sp>
          <p:nvSpPr>
            <p:cNvPr id="13" name="Shape 13"/>
            <p:cNvSpPr/>
            <p:nvPr/>
          </p:nvSpPr>
          <p:spPr>
            <a:xfrm>
              <a:off y="-1438" x="0"/>
              <a:ext cy="6858065" cx="798029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14" name="Shape 14"/>
            <p:cNvSpPr/>
            <p:nvPr/>
          </p:nvSpPr>
          <p:spPr>
            <a:xfrm>
              <a:off y="0" x="0"/>
              <a:ext cy="6858065" cx="399014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sp>
        <p:nvSpPr>
          <p:cNvPr id="15" name="Shape 15"/>
          <p:cNvSpPr txBox="1"/>
          <p:nvPr>
            <p:ph type="ctrTitle"/>
          </p:nvPr>
        </p:nvSpPr>
        <p:spPr>
          <a:xfrm>
            <a:off y="2090913" x="685800"/>
            <a:ext cy="1650599" cx="77724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ctr" rtl="0" indent="3048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48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algn="ctr" rtl="0" indent="3048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48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algn="ctr" rtl="0" indent="3048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48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algn="ctr" rtl="0" indent="3048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48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algn="ctr" rtl="0" indent="3048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48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algn="ctr" rtl="0" indent="3048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48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algn="ctr" rtl="0" indent="3048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48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algn="ctr" rtl="0" indent="3048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48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algn="ctr" rtl="0" indent="3048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48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  <p:sp>
        <p:nvSpPr>
          <p:cNvPr id="16" name="Shape 16"/>
          <p:cNvSpPr txBox="1"/>
          <p:nvPr>
            <p:ph idx="1" type="subTitle"/>
          </p:nvPr>
        </p:nvSpPr>
        <p:spPr>
          <a:xfrm>
            <a:off y="3886200" x="685800"/>
            <a:ext cy="878099" cx="77724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ctr" rtl="0" indent="1524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0" cap="none" baseline="0" sz="24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algn="ctr" rtl="0" indent="1524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0" cap="none" baseline="0" sz="24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algn="ctr" rtl="0" indent="1524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0" cap="none" baseline="0" sz="24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algn="ctr" rtl="0" indent="1524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0" cap="none" baseline="0" sz="24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algn="ctr" rtl="0" indent="1524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0" cap="none" baseline="0" sz="24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algn="ctr" rtl="0" indent="1524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0" cap="none" baseline="0" sz="24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algn="ctr" rtl="0" indent="1524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0" cap="none" baseline="0" sz="24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algn="ctr" rtl="0" indent="1524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0" cap="none" baseline="0" sz="24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algn="ctr" rtl="0" indent="1524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0" cap="none" baseline="0" sz="24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x" type="tx">
  <p:cSld name="tx">
    <p:spTree>
      <p:nvGrpSpPr>
        <p:cNvPr id="17" name="Shape 1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" name="Shape 18"/>
          <p:cNvSpPr/>
          <p:nvPr/>
        </p:nvSpPr>
        <p:spPr>
          <a:xfrm>
            <a:off y="-1438" x="0"/>
            <a:ext cy="1525499" cx="9144000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grpSp>
        <p:nvGrpSpPr>
          <p:cNvPr id="19" name="Shape 19"/>
          <p:cNvGrpSpPr/>
          <p:nvPr/>
        </p:nvGrpSpPr>
        <p:grpSpPr>
          <a:xfrm>
            <a:off y="-1438" x="0"/>
            <a:ext cy="6859503" cx="649180"/>
            <a:chOff y="-1438" x="0"/>
            <a:chExt cy="6859503" cx="649180"/>
          </a:xfrm>
        </p:grpSpPr>
        <p:sp>
          <p:nvSpPr>
            <p:cNvPr id="20" name="Shape 20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5A6378">
                <a:alpha val="9803"/>
              </a:srgb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21" name="Shape 21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grpSp>
        <p:nvGrpSpPr>
          <p:cNvPr id="22" name="Shape 22"/>
          <p:cNvGrpSpPr/>
          <p:nvPr/>
        </p:nvGrpSpPr>
        <p:grpSpPr>
          <a:xfrm flipH="1">
            <a:off y="0" x="8494493"/>
            <a:ext cy="6859503" cx="649180"/>
            <a:chOff y="-1438" x="0"/>
            <a:chExt cy="6859503" cx="649180"/>
          </a:xfrm>
        </p:grpSpPr>
        <p:sp>
          <p:nvSpPr>
            <p:cNvPr id="23" name="Shape 23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5A6378">
                <a:alpha val="9803"/>
              </a:srgb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24" name="Shape 24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sp>
        <p:nvSpPr>
          <p:cNvPr id="25" name="Shape 25"/>
          <p:cNvSpPr/>
          <p:nvPr/>
        </p:nvSpPr>
        <p:spPr>
          <a:xfrm>
            <a:off y="6324600" x="0"/>
            <a:ext cy="534899" cx="9144000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sp>
        <p:nvSpPr>
          <p:cNvPr id="26" name="Shape 26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y="1600200" x="457200"/>
            <a:ext cy="49677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woColTx" type="twoColTx">
  <p:cSld name="twoColTx">
    <p:spTree>
      <p:nvGrpSpPr>
        <p:cNvPr id="28" name="Shape 2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9" name="Shape 29"/>
          <p:cNvSpPr/>
          <p:nvPr/>
        </p:nvSpPr>
        <p:spPr>
          <a:xfrm>
            <a:off y="-1438" x="0"/>
            <a:ext cy="1525499" cx="9144000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grpSp>
        <p:nvGrpSpPr>
          <p:cNvPr id="30" name="Shape 30"/>
          <p:cNvGrpSpPr/>
          <p:nvPr/>
        </p:nvGrpSpPr>
        <p:grpSpPr>
          <a:xfrm>
            <a:off y="-1438" x="0"/>
            <a:ext cy="6859503" cx="649180"/>
            <a:chOff y="-1438" x="0"/>
            <a:chExt cy="6859503" cx="649180"/>
          </a:xfrm>
        </p:grpSpPr>
        <p:sp>
          <p:nvSpPr>
            <p:cNvPr id="31" name="Shape 31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32" name="Shape 32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grpSp>
        <p:nvGrpSpPr>
          <p:cNvPr id="33" name="Shape 33"/>
          <p:cNvGrpSpPr/>
          <p:nvPr/>
        </p:nvGrpSpPr>
        <p:grpSpPr>
          <a:xfrm flipH="1">
            <a:off y="0" x="8494493"/>
            <a:ext cy="6859503" cx="649180"/>
            <a:chOff y="-1438" x="0"/>
            <a:chExt cy="6859503" cx="649180"/>
          </a:xfrm>
        </p:grpSpPr>
        <p:sp>
          <p:nvSpPr>
            <p:cNvPr id="34" name="Shape 34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5A6378">
                <a:alpha val="9803"/>
              </a:srgb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35" name="Shape 35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sp>
        <p:nvSpPr>
          <p:cNvPr id="36" name="Shape 36"/>
          <p:cNvSpPr/>
          <p:nvPr/>
        </p:nvSpPr>
        <p:spPr>
          <a:xfrm>
            <a:off y="6324600" x="0"/>
            <a:ext cy="534899" cx="9144000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  <p:sp>
        <p:nvSpPr>
          <p:cNvPr id="38" name="Shape 38"/>
          <p:cNvSpPr txBox="1"/>
          <p:nvPr>
            <p:ph idx="1" type="body"/>
          </p:nvPr>
        </p:nvSpPr>
        <p:spPr>
          <a:xfrm>
            <a:off y="1600200" x="457200"/>
            <a:ext cy="4967700" cx="39945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y="1600200" x="4692273"/>
            <a:ext cy="4967700" cx="39945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Only" type="titleOnly">
  <p:cSld name="titleOnly">
    <p:spTree>
      <p:nvGrpSpPr>
        <p:cNvPr id="40" name="Shape 4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1" name="Shape 41"/>
          <p:cNvSpPr/>
          <p:nvPr/>
        </p:nvSpPr>
        <p:spPr>
          <a:xfrm>
            <a:off y="-1438" x="0"/>
            <a:ext cy="1525499" cx="9144000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grpSp>
        <p:nvGrpSpPr>
          <p:cNvPr id="42" name="Shape 42"/>
          <p:cNvGrpSpPr/>
          <p:nvPr/>
        </p:nvGrpSpPr>
        <p:grpSpPr>
          <a:xfrm>
            <a:off y="-1438" x="0"/>
            <a:ext cy="6859503" cx="649180"/>
            <a:chOff y="-1438" x="0"/>
            <a:chExt cy="6859503" cx="649180"/>
          </a:xfrm>
        </p:grpSpPr>
        <p:sp>
          <p:nvSpPr>
            <p:cNvPr id="43" name="Shape 43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44" name="Shape 44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grpSp>
        <p:nvGrpSpPr>
          <p:cNvPr id="45" name="Shape 45"/>
          <p:cNvGrpSpPr/>
          <p:nvPr/>
        </p:nvGrpSpPr>
        <p:grpSpPr>
          <a:xfrm flipH="1">
            <a:off y="0" x="8494493"/>
            <a:ext cy="6859503" cx="649180"/>
            <a:chOff y="-1438" x="0"/>
            <a:chExt cy="6859503" cx="649180"/>
          </a:xfrm>
        </p:grpSpPr>
        <p:sp>
          <p:nvSpPr>
            <p:cNvPr id="46" name="Shape 46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47" name="Shape 47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sp>
        <p:nvSpPr>
          <p:cNvPr id="48" name="Shape 48"/>
          <p:cNvSpPr/>
          <p:nvPr/>
        </p:nvSpPr>
        <p:spPr>
          <a:xfrm>
            <a:off y="6324600" x="0"/>
            <a:ext cy="534899" cx="9144000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sp>
        <p:nvSpPr>
          <p:cNvPr id="49" name="Shape 49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algn="l" rtl="0">
              <a:spcBef>
                <a:spcPts val="0"/>
              </a:spcBef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CAPTION_ONLY">
  <p:cSld name="CAPTION_ONLY">
    <p:spTree>
      <p:nvGrpSpPr>
        <p:cNvPr id="50" name="Shape 5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1" name="Shape 51"/>
          <p:cNvSpPr/>
          <p:nvPr/>
        </p:nvSpPr>
        <p:spPr>
          <a:xfrm>
            <a:off y="-1438" x="0"/>
            <a:ext cy="1525499" cx="9144000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grpSp>
        <p:nvGrpSpPr>
          <p:cNvPr id="52" name="Shape 52"/>
          <p:cNvGrpSpPr/>
          <p:nvPr/>
        </p:nvGrpSpPr>
        <p:grpSpPr>
          <a:xfrm>
            <a:off y="-1438" x="0"/>
            <a:ext cy="6859503" cx="649180"/>
            <a:chOff y="-1438" x="0"/>
            <a:chExt cy="6859503" cx="649180"/>
          </a:xfrm>
        </p:grpSpPr>
        <p:sp>
          <p:nvSpPr>
            <p:cNvPr id="53" name="Shape 53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54" name="Shape 54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grpSp>
        <p:nvGrpSpPr>
          <p:cNvPr id="55" name="Shape 55"/>
          <p:cNvGrpSpPr/>
          <p:nvPr/>
        </p:nvGrpSpPr>
        <p:grpSpPr>
          <a:xfrm flipH="1">
            <a:off y="0" x="8494493"/>
            <a:ext cy="6859503" cx="649180"/>
            <a:chOff y="-1438" x="0"/>
            <a:chExt cy="6859503" cx="649180"/>
          </a:xfrm>
        </p:grpSpPr>
        <p:sp>
          <p:nvSpPr>
            <p:cNvPr id="56" name="Shape 56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57" name="Shape 57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sp>
        <p:nvSpPr>
          <p:cNvPr id="58" name="Shape 58"/>
          <p:cNvSpPr/>
          <p:nvPr/>
        </p:nvSpPr>
        <p:spPr>
          <a:xfrm>
            <a:off y="6324600" x="0"/>
            <a:ext cy="534899" cx="9144000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sp>
        <p:nvSpPr>
          <p:cNvPr id="59" name="Shape 59"/>
          <p:cNvSpPr txBox="1"/>
          <p:nvPr>
            <p:ph idx="1" type="body"/>
          </p:nvPr>
        </p:nvSpPr>
        <p:spPr>
          <a:xfrm>
            <a:off y="5875078" x="457200"/>
            <a:ext cy="6927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ctr" rtl="0" indent="-285750" marL="2857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66666"/>
              <a:buFont typeface="Arial"/>
              <a:buChar char="•"/>
              <a:defRPr sz="1800">
                <a:solidFill>
                  <a:schemeClr val="lt2"/>
                </a:solidFill>
              </a:defRPr>
            </a:lvl1pPr>
            <a:lvl2pPr algn="ctr" rtl="0" indent="-285750" marL="2857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Courier New"/>
              <a:buChar char="o"/>
              <a:defRPr sz="1800">
                <a:solidFill>
                  <a:schemeClr val="lt2"/>
                </a:solidFill>
              </a:defRPr>
            </a:lvl2pPr>
            <a:lvl3pPr algn="ctr" rtl="0" indent="-285750" marL="2857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Wingdings"/>
              <a:buChar char="§"/>
              <a:defRPr sz="1800">
                <a:solidFill>
                  <a:schemeClr val="lt2"/>
                </a:solidFill>
              </a:defRPr>
            </a:lvl3pPr>
            <a:lvl4pPr algn="ctr" rtl="0" indent="-285750" marL="2857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66666"/>
              <a:buFont typeface="Arial"/>
              <a:buChar char="•"/>
              <a:defRPr sz="1800">
                <a:solidFill>
                  <a:schemeClr val="lt2"/>
                </a:solidFill>
              </a:defRPr>
            </a:lvl4pPr>
            <a:lvl5pPr algn="ctr" rtl="0" indent="-285750" marL="2857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Courier New"/>
              <a:buChar char="o"/>
              <a:defRPr sz="1800">
                <a:solidFill>
                  <a:schemeClr val="lt2"/>
                </a:solidFill>
              </a:defRPr>
            </a:lvl5pPr>
            <a:lvl6pPr algn="ctr" rtl="0" indent="-285750" marL="2857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Wingdings"/>
              <a:buChar char="§"/>
              <a:defRPr sz="1800">
                <a:solidFill>
                  <a:schemeClr val="lt2"/>
                </a:solidFill>
              </a:defRPr>
            </a:lvl6pPr>
            <a:lvl7pPr algn="ctr" rtl="0" indent="-285750" marL="2857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66666"/>
              <a:buFont typeface="Arial"/>
              <a:buChar char="•"/>
              <a:defRPr sz="1800">
                <a:solidFill>
                  <a:schemeClr val="lt2"/>
                </a:solidFill>
              </a:defRPr>
            </a:lvl7pPr>
            <a:lvl8pPr algn="ctr" rtl="0" indent="-285750" marL="2857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Courier New"/>
              <a:buChar char="o"/>
              <a:defRPr sz="1800">
                <a:solidFill>
                  <a:schemeClr val="lt2"/>
                </a:solidFill>
              </a:defRPr>
            </a:lvl8pPr>
            <a:lvl9pPr algn="ctr" rtl="0" indent="-285750" marL="2857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Wingdings"/>
              <a:buChar char="§"/>
              <a:defRPr sz="1800">
                <a:solidFill>
                  <a:schemeClr val="lt2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blank" type="blank">
  <p:cSld name="blank">
    <p:spTree>
      <p:nvGrpSpPr>
        <p:cNvPr id="60" name="Shape 6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1" name="Shape 61"/>
          <p:cNvSpPr/>
          <p:nvPr/>
        </p:nvSpPr>
        <p:spPr>
          <a:xfrm>
            <a:off y="-1438" x="0"/>
            <a:ext cy="1525499" cx="9144000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grpSp>
        <p:nvGrpSpPr>
          <p:cNvPr id="62" name="Shape 62"/>
          <p:cNvGrpSpPr/>
          <p:nvPr/>
        </p:nvGrpSpPr>
        <p:grpSpPr>
          <a:xfrm>
            <a:off y="-1438" x="0"/>
            <a:ext cy="6859503" cx="649180"/>
            <a:chOff y="-1438" x="0"/>
            <a:chExt cy="6859503" cx="649180"/>
          </a:xfrm>
        </p:grpSpPr>
        <p:sp>
          <p:nvSpPr>
            <p:cNvPr id="63" name="Shape 63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64" name="Shape 64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grpSp>
        <p:nvGrpSpPr>
          <p:cNvPr id="65" name="Shape 65"/>
          <p:cNvGrpSpPr/>
          <p:nvPr/>
        </p:nvGrpSpPr>
        <p:grpSpPr>
          <a:xfrm flipH="1">
            <a:off y="0" x="8494493"/>
            <a:ext cy="6859503" cx="649180"/>
            <a:chOff y="-1438" x="0"/>
            <a:chExt cy="6859503" cx="649180"/>
          </a:xfrm>
        </p:grpSpPr>
        <p:sp>
          <p:nvSpPr>
            <p:cNvPr id="66" name="Shape 66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67" name="Shape 67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sp>
        <p:nvSpPr>
          <p:cNvPr id="68" name="Shape 68"/>
          <p:cNvSpPr/>
          <p:nvPr/>
        </p:nvSpPr>
        <p:spPr>
          <a:xfrm>
            <a:off y="6324600" x="0"/>
            <a:ext cy="534899" cx="9144000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2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dk2"/>
            </a:gs>
            <a:gs pos="100000">
              <a:schemeClr val="dk1"/>
            </a:gs>
          </a:gsLst>
          <a:path path="circle">
            <a:fillToRect t="50%" b="50%" r="50%" l="50%"/>
          </a:path>
          <a:tileRect/>
        </a:gra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 indent="2286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36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algn="l" rtl="0" indent="2286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36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algn="l" rtl="0" indent="2286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36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algn="l" rtl="0" indent="2286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36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algn="l" rtl="0" indent="2286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36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algn="l" rtl="0" indent="2286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36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algn="l" rtl="0" indent="2286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36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algn="l" rtl="0" indent="2286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36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algn="l" rtl="0" indent="228600" mar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trike="noStrike" u="none" b="1" cap="none" baseline="0" sz="3600" i="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600200" x="457200"/>
            <a:ext cy="49677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indent="-342900" marL="342900">
              <a:spcBef>
                <a:spcPts val="600"/>
              </a:spcBef>
              <a:buClr>
                <a:schemeClr val="lt1"/>
              </a:buClr>
              <a:buSzPct val="166666"/>
              <a:buFont typeface="Arial"/>
              <a:buChar char="•"/>
              <a:defRPr strike="noStrike" u="none" b="0" cap="none" baseline="0" sz="3000" i="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algn="l" rtl="0" indent="-285750" marL="742950">
              <a:spcBef>
                <a:spcPts val="480"/>
              </a:spcBef>
              <a:buClr>
                <a:schemeClr val="lt1"/>
              </a:buClr>
              <a:buSzPct val="100000"/>
              <a:buFont typeface="Courier New"/>
              <a:buChar char="o"/>
              <a:defRPr strike="noStrike" u="none" b="0" cap="none" baseline="0" sz="2400" i="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algn="l" rtl="0" indent="-228600" marL="1143000">
              <a:spcBef>
                <a:spcPts val="480"/>
              </a:spcBef>
              <a:buClr>
                <a:schemeClr val="lt1"/>
              </a:buClr>
              <a:buSzPct val="100000"/>
              <a:buFont typeface="Wingdings"/>
              <a:buChar char="§"/>
              <a:defRPr strike="noStrike" u="none" b="0" cap="none" baseline="0" sz="2400" i="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algn="l" rtl="0" indent="-228600" marL="1600200">
              <a:spcBef>
                <a:spcPts val="360"/>
              </a:spcBef>
              <a:buClr>
                <a:schemeClr val="lt1"/>
              </a:buClr>
              <a:buSzPct val="166666"/>
              <a:buFont typeface="Arial"/>
              <a:buChar char="•"/>
              <a:defRPr strike="noStrike" u="none" b="0" cap="none" baseline="0" sz="1800" i="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algn="l" rtl="0" indent="-228600" marL="2057400">
              <a:spcBef>
                <a:spcPts val="360"/>
              </a:spcBef>
              <a:buClr>
                <a:schemeClr val="lt1"/>
              </a:buClr>
              <a:buSzPct val="100000"/>
              <a:buFont typeface="Courier New"/>
              <a:buChar char="o"/>
              <a:defRPr strike="noStrike" u="none" b="0" cap="none" baseline="0" sz="1800" i="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algn="l" rtl="0" indent="-228600" marL="2514600">
              <a:spcBef>
                <a:spcPts val="360"/>
              </a:spcBef>
              <a:buClr>
                <a:schemeClr val="lt1"/>
              </a:buClr>
              <a:buSzPct val="100000"/>
              <a:buFont typeface="Wingdings"/>
              <a:buChar char="§"/>
              <a:defRPr strike="noStrike" u="none" b="0" cap="none" baseline="0" sz="1800" i="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algn="l" rtl="0" indent="-228600" marL="2971800">
              <a:spcBef>
                <a:spcPts val="360"/>
              </a:spcBef>
              <a:buClr>
                <a:schemeClr val="lt1"/>
              </a:buClr>
              <a:buSzPct val="166666"/>
              <a:buFont typeface="Arial"/>
              <a:buChar char="•"/>
              <a:defRPr strike="noStrike" u="none" b="0" cap="none" baseline="0" sz="1800" i="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algn="l" rtl="0" indent="-228600" marL="3429000">
              <a:spcBef>
                <a:spcPts val="360"/>
              </a:spcBef>
              <a:buClr>
                <a:schemeClr val="lt1"/>
              </a:buClr>
              <a:buSzPct val="100000"/>
              <a:buFont typeface="Courier New"/>
              <a:buChar char="o"/>
              <a:defRPr strike="noStrike" u="none" b="0" cap="none" baseline="0" sz="1800" i="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algn="l" rtl="0" indent="-228600" marL="3886200">
              <a:spcBef>
                <a:spcPts val="360"/>
              </a:spcBef>
              <a:buClr>
                <a:schemeClr val="lt1"/>
              </a:buClr>
              <a:buSzPct val="100000"/>
              <a:buFont typeface="Wingdings"/>
              <a:buChar char="§"/>
              <a:defRPr strike="noStrike" u="none" b="0" cap="none" baseline="0" sz="1800" i="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Relationship Target="../comments/comment1.xml" Type="http://schemas.openxmlformats.org/officeDocument/2006/relationships/comments" Id="rId3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Relationship Target="http://t2.gstatic.com/images?q=tbn:ANd9GcRn1Bvyu-jvopG3s6AAtqGaqemh1x2GbppB-yPvNTQDZ8e-WfQH" Type="http://schemas.openxmlformats.org/officeDocument/2006/relationships/hyperlink" TargetMode="External" Id="rId4"/><Relationship Target="http://t2.gstatic.com/images?q=tbn:ANd9GcRn1Bvyu-jvopG3s6AAtqGaqemh1x2GbppB-yPvNTQDZ8e-WfQH" Type="http://schemas.openxmlformats.org/officeDocument/2006/relationships/hyperlink" TargetMode="External" Id="rId3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Relationship Target="../media/image00.jpg" Type="http://schemas.openxmlformats.org/officeDocument/2006/relationships/image" Id="rId3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Relationship Target="../media/image01.jpg" Type="http://schemas.openxmlformats.org/officeDocument/2006/relationships/image" Id="rId3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7.xml.rels><?xml version="1.0" encoding="UTF-8" standalone="yes"?><Relationships xmlns="http://schemas.openxmlformats.org/package/2006/relationships"><Relationship Target="../notesSlides/notesSlide7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8.xml.rels><?xml version="1.0" encoding="UTF-8" standalone="yes"?><Relationships xmlns="http://schemas.openxmlformats.org/package/2006/relationships"><Relationship Target="../notesSlides/notesSlide8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9.xml.rels><?xml version="1.0" encoding="UTF-8" standalone="yes"?><Relationships xmlns="http://schemas.openxmlformats.org/package/2006/relationships"><Relationship Target="../notesSlides/notesSlide9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FF0000"/>
        </a:solidFill>
      </p:bgPr>
    </p:bg>
    <p:spTree>
      <p:nvGrpSpPr>
        <p:cNvPr id="69" name="Shape 6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0" name="Shape 70"/>
          <p:cNvSpPr txBox="1"/>
          <p:nvPr>
            <p:ph type="ctrTitle"/>
          </p:nvPr>
        </p:nvSpPr>
        <p:spPr>
          <a:xfrm>
            <a:off y="1958538" x="844650"/>
            <a:ext cy="1650599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>
                <a:latin typeface="Impact"/>
                <a:ea typeface="Impact"/>
                <a:cs typeface="Impact"/>
                <a:sym typeface="Impact"/>
              </a:rPr>
              <a:t>liquefaction</a:t>
            </a:r>
          </a:p>
        </p:txBody>
      </p:sp>
      <p:sp>
        <p:nvSpPr>
          <p:cNvPr id="71" name="Shape 71"/>
          <p:cNvSpPr txBox="1"/>
          <p:nvPr>
            <p:ph idx="1" type="subTitle"/>
          </p:nvPr>
        </p:nvSpPr>
        <p:spPr>
          <a:xfrm>
            <a:off y="4367289" x="1371600"/>
            <a:ext cy="1385099" cx="77724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lang="en"/>
              <a:t>
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0000FF"/>
        </a:solidFill>
      </p:bgPr>
    </p:bg>
    <p:spTree>
      <p:nvGrpSpPr>
        <p:cNvPr id="75" name="Shape 7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6" name="Shape 76"/>
          <p:cNvSpPr txBox="1"/>
          <p:nvPr>
            <p:ph type="title"/>
          </p:nvPr>
        </p:nvSpPr>
        <p:spPr>
          <a:xfrm>
            <a:off y="274637" x="669025"/>
            <a:ext cy="11430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>
                <a:latin typeface="Impact"/>
                <a:ea typeface="Impact"/>
                <a:cs typeface="Impact"/>
                <a:sym typeface="Impact"/>
              </a:rPr>
              <a:t>how does liquefaction happen?</a:t>
            </a:r>
          </a:p>
        </p:txBody>
      </p:sp>
      <p:sp>
        <p:nvSpPr>
          <p:cNvPr id="77" name="Shape 77"/>
          <p:cNvSpPr txBox="1"/>
          <p:nvPr>
            <p:ph idx="1" type="body"/>
          </p:nvPr>
        </p:nvSpPr>
        <p:spPr>
          <a:xfrm>
            <a:off y="1600104" x="192425"/>
            <a:ext cy="48374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buNone/>
            </a:pPr>
            <a:r>
              <a:rPr lang="en"/>
              <a:t>liquefaction means people made land by putting sand in large bodies of water for buildings and then a seismic event like an earthquake causes it to be the same consistency of a muddy liquid.</a:t>
            </a:r>
          </a:p>
        </p:txBody>
      </p:sp>
      <p:sp>
        <p:nvSpPr>
          <p:cNvPr id="78" name="Shape 78"/>
          <p:cNvSpPr txBox="1"/>
          <p:nvPr/>
        </p:nvSpPr>
        <p:spPr>
          <a:xfrm rot="-5506032" flipH="1">
            <a:off y="3672630" x="14969873"/>
            <a:ext cy="487995" cx="1371652"/>
          </a:xfrm>
          <a:prstGeom prst="rect">
            <a:avLst/>
          </a:prstGeom>
          <a:noFill/>
        </p:spPr>
        <p:txBody>
          <a:bodyPr bIns="91425" rIns="91425" lIns="91425" tIns="91425" anchor="ctr" anchorCtr="0">
            <a:noAutofit/>
          </a:bodyPr>
          <a:lstStyle/>
          <a:p>
            <a:pPr rtl="0" lvl="0">
              <a:buClr>
                <a:srgbClr val="000000"/>
              </a:buClr>
              <a:buSzPct val="78571"/>
              <a:buFont typeface="Arial"/>
              <a:buNone/>
            </a:pPr>
            <a:r>
              <a:rPr u="sng" lang="en">
                <a:solidFill>
                  <a:schemeClr val="hlink"/>
                </a:solidFill>
                <a:hlinkClick r:id="rId3"/>
              </a:rPr>
              <a:t>http://t2.gstatic.com/images?q</a:t>
            </a:r>
          </a:p>
          <a:p>
            <a:pPr>
              <a:buNone/>
            </a:pPr>
            <a:r>
              <a:rPr u="sng" lang="en">
                <a:solidFill>
                  <a:schemeClr val="hlink"/>
                </a:solidFill>
                <a:hlinkClick r:id="rId4"/>
              </a:rPr>
              <a:t>=tbn:ANd9Gcn1Bvyu-jvopG3s6AAtqGaqemh1x2GbppB-yPvNTQDZ8e-WfQH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2" name="Shape 8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3" name="Shape 83"/>
          <p:cNvSpPr txBox="1"/>
          <p:nvPr>
            <p:ph type="title"/>
          </p:nvPr>
        </p:nvSpPr>
        <p:spPr>
          <a:xfrm>
            <a:off y="116754" x="329150"/>
            <a:ext cy="1392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 lvl="0">
              <a:buNone/>
            </a:pPr>
            <a:r>
              <a:rPr lang="en">
                <a:latin typeface="Impact"/>
                <a:ea typeface="Impact"/>
                <a:cs typeface="Impact"/>
                <a:sym typeface="Impact"/>
              </a:rPr>
              <a:t>How can we prevent  </a:t>
            </a:r>
          </a:p>
          <a:p>
            <a:pPr>
              <a:buNone/>
            </a:pPr>
            <a:r>
              <a:rPr lang="en">
                <a:latin typeface="Impact"/>
                <a:ea typeface="Impact"/>
                <a:cs typeface="Impact"/>
                <a:sym typeface="Impact"/>
              </a:rPr>
              <a:t>this?</a:t>
            </a:r>
          </a:p>
        </p:txBody>
      </p:sp>
      <p:sp>
        <p:nvSpPr>
          <p:cNvPr id="84" name="Shape 84"/>
          <p:cNvSpPr txBox="1"/>
          <p:nvPr>
            <p:ph idx="1" type="body"/>
          </p:nvPr>
        </p:nvSpPr>
        <p:spPr>
          <a:xfrm>
            <a:off y="2020500" x="13650"/>
            <a:ext cy="4837499" cx="91166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buNone/>
            </a:pPr>
            <a:r>
              <a:rPr lang="en"/>
              <a:t>The first possibility is to avoid construction on liquefaction susceptible soils and there are various criteria to determine the liquefaction susceptibility of a soil.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FF00FF"/>
        </a:solidFill>
      </p:bgPr>
    </p:bg>
    <p:spTree>
      <p:nvGrpSpPr>
        <p:cNvPr id="88" name="Shape 8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9" name="Shape 89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pictures of liquefaction</a:t>
            </a:r>
          </a:p>
        </p:txBody>
      </p:sp>
      <p:sp>
        <p:nvSpPr>
          <p:cNvPr id="90" name="Shape 90"/>
          <p:cNvSpPr txBox="1"/>
          <p:nvPr>
            <p:ph idx="1" type="body"/>
          </p:nvPr>
        </p:nvSpPr>
        <p:spPr>
          <a:xfrm>
            <a:off y="1600200" x="457200"/>
            <a:ext cy="49677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  <p:sp>
        <p:nvSpPr>
          <p:cNvPr id="91" name="Shape 91"/>
          <p:cNvSpPr/>
          <p:nvPr/>
        </p:nvSpPr>
        <p:spPr>
          <a:xfrm>
            <a:off y="1730374" x="-42933"/>
            <a:ext cy="5053909" cx="9229867"/>
          </a:xfrm>
          <a:prstGeom prst="rect">
            <a:avLst/>
          </a:prstGeom>
          <a:blipFill>
            <a:blip r:embed="rId3"/>
            <a:stretch>
              <a:fillRect/>
            </a:stretch>
          </a:blipFill>
          <a:ln>
            <a:noFill/>
          </a:ln>
        </p:spPr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FF9900"/>
        </a:solidFill>
      </p:bgPr>
    </p:bg>
    <p:spTree>
      <p:nvGrpSpPr>
        <p:cNvPr id="95" name="Shape 9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6" name="Shape 96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pictures of liquefaction (2)</a:t>
            </a:r>
          </a:p>
        </p:txBody>
      </p:sp>
      <p:sp>
        <p:nvSpPr>
          <p:cNvPr id="97" name="Shape 97"/>
          <p:cNvSpPr txBox="1"/>
          <p:nvPr>
            <p:ph idx="1" type="body"/>
          </p:nvPr>
        </p:nvSpPr>
        <p:spPr>
          <a:xfrm>
            <a:off y="1600200" x="457200"/>
            <a:ext cy="49677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  <p:sp>
        <p:nvSpPr>
          <p:cNvPr id="98" name="Shape 98"/>
          <p:cNvSpPr/>
          <p:nvPr/>
        </p:nvSpPr>
        <p:spPr>
          <a:xfrm>
            <a:off y="1660308" x="6855"/>
            <a:ext cy="5198482" cx="9149088"/>
          </a:xfrm>
          <a:prstGeom prst="rect">
            <a:avLst/>
          </a:prstGeom>
          <a:blipFill>
            <a:blip r:embed="rId3"/>
            <a:stretch>
              <a:fillRect/>
            </a:stretch>
          </a:blipFill>
          <a:ln>
            <a:noFill/>
          </a:ln>
        </p:spPr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00FFFF"/>
        </a:solidFill>
      </p:bgPr>
    </p:bg>
    <p:spTree>
      <p:nvGrpSpPr>
        <p:cNvPr id="102" name="Shape 10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3" name="Shape 103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notes</a:t>
            </a:r>
          </a:p>
        </p:txBody>
      </p:sp>
      <p:sp>
        <p:nvSpPr>
          <p:cNvPr id="104" name="Shape 104"/>
          <p:cNvSpPr txBox="1"/>
          <p:nvPr>
            <p:ph idx="1" type="body"/>
          </p:nvPr>
        </p:nvSpPr>
        <p:spPr>
          <a:xfrm>
            <a:off y="1600200" x="457200"/>
            <a:ext cy="49677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buClr>
                <a:schemeClr val="lt1"/>
              </a:buClr>
              <a:buSzPct val="166666"/>
              <a:buFont typeface="Arial"/>
              <a:buChar char="•"/>
            </a:pPr>
            <a:r>
              <a:rPr lang="en">
                <a:latin typeface="Comic Sans MS"/>
                <a:ea typeface="Comic Sans MS"/>
                <a:cs typeface="Comic Sans MS"/>
                <a:sym typeface="Comic Sans MS"/>
              </a:rPr>
              <a:t>earthquakes cause liquefaction.</a:t>
            </a:r>
          </a:p>
          <a:p>
            <a:pPr rtl="0" lvl="0" indent="-419100" marL="457200">
              <a:buClr>
                <a:schemeClr val="lt1"/>
              </a:buClr>
              <a:buSzPct val="166666"/>
              <a:buFont typeface="Arial"/>
              <a:buChar char="•"/>
            </a:pPr>
            <a:r>
              <a:rPr lang="en">
                <a:latin typeface="Comic Sans MS"/>
                <a:ea typeface="Comic Sans MS"/>
                <a:cs typeface="Comic Sans MS"/>
                <a:sym typeface="Comic Sans MS"/>
              </a:rPr>
              <a:t>we can prevent it by avoiding building on soil that can be liquefacted.</a:t>
            </a:r>
          </a:p>
          <a:p>
            <a:pPr lvl="0" indent="-419100" marL="457200">
              <a:buClr>
                <a:schemeClr val="lt1"/>
              </a:buClr>
              <a:buSzPct val="166666"/>
              <a:buFont typeface="Arial"/>
              <a:buChar char="•"/>
            </a:pPr>
            <a:r>
              <a:rPr lang="en">
                <a:latin typeface="Comic Sans MS"/>
                <a:ea typeface="Comic Sans MS"/>
                <a:cs typeface="Comic Sans MS"/>
                <a:sym typeface="Comic Sans MS"/>
              </a:rPr>
              <a:t>there are many criteria that determine the soils liquefacting capability.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F3F3F3"/>
        </a:solidFill>
      </p:bgPr>
    </p:bg>
    <p:spTree>
      <p:nvGrpSpPr>
        <p:cNvPr id="108" name="Shape 10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9" name="Shape 109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what is liquefaction?</a:t>
            </a:r>
          </a:p>
        </p:txBody>
      </p:sp>
      <p:sp>
        <p:nvSpPr>
          <p:cNvPr id="110" name="Shape 110"/>
          <p:cNvSpPr txBox="1"/>
          <p:nvPr>
            <p:ph idx="1" type="body"/>
          </p:nvPr>
        </p:nvSpPr>
        <p:spPr>
          <a:xfrm>
            <a:off y="1287762" x="457200"/>
            <a:ext cy="49677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Clr>
                <a:srgbClr val="000000"/>
              </a:buClr>
              <a:buSzPct val="36666"/>
              <a:buFont typeface="Arial"/>
              <a:buNone/>
            </a:pPr>
            <a:r>
              <a:rPr lang="en"/>
              <a:t>when sand </a:t>
            </a:r>
          </a:p>
          <a:p>
            <a:pPr>
              <a:buNone/>
            </a:pPr>
            <a:r>
              <a:rPr lang="en"/>
              <a:t>turns a muddy liquid.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999999"/>
        </a:solidFill>
      </p:bgPr>
    </p:bg>
    <p:spTree>
      <p:nvGrpSpPr>
        <p:cNvPr id="114" name="Shape 11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5" name="Shape 115"/>
          <p:cNvSpPr txBox="1"/>
          <p:nvPr>
            <p:ph type="title"/>
          </p:nvPr>
        </p:nvSpPr>
        <p:spPr>
          <a:xfrm>
            <a:off y="196712" x="457200"/>
            <a:ext cy="11430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how does it happen? </a:t>
            </a:r>
          </a:p>
        </p:txBody>
      </p:sp>
      <p:sp>
        <p:nvSpPr>
          <p:cNvPr id="116" name="Shape 116"/>
          <p:cNvSpPr txBox="1"/>
          <p:nvPr>
            <p:ph idx="1" type="body"/>
          </p:nvPr>
        </p:nvSpPr>
        <p:spPr>
          <a:xfrm>
            <a:off y="1600200" x="457200"/>
            <a:ext cy="49677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lang="en"/>
              <a:t>a seismic event like an earthquake</a:t>
            </a:r>
          </a:p>
          <a:p>
            <a:pPr>
              <a:buNone/>
            </a:pPr>
            <a:r>
              <a:rPr lang="en"/>
              <a:t> </a:t>
            </a:r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9900FF"/>
        </a:solidFill>
      </p:bgPr>
    </p:bg>
    <p:spTree>
      <p:nvGrpSpPr>
        <p:cNvPr id="120" name="Shape 12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1" name="Shape 121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credits</a:t>
            </a:r>
          </a:p>
        </p:txBody>
      </p:sp>
      <p:sp>
        <p:nvSpPr>
          <p:cNvPr id="122" name="Shape 122"/>
          <p:cNvSpPr txBox="1"/>
          <p:nvPr>
            <p:ph idx="1" type="body"/>
          </p:nvPr>
        </p:nvSpPr>
        <p:spPr>
          <a:xfrm>
            <a:off y="1600200" x="457200"/>
            <a:ext cy="49677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lang="en"/>
              <a:t>written by: Hunter Oliver, Christian Horton, and Bo Horton </a:t>
            </a:r>
          </a:p>
          <a:p>
            <a:pPr rtl="0" lvl="0">
              <a:buNone/>
            </a:pPr>
            <a:r>
              <a:rPr lang="en"/>
              <a:t>Pictures found by: Bo Horton </a:t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pPr rtl="0" lvl="0">
              <a:buNone/>
            </a:pPr>
            <a:r>
              <a:rPr lang="en"/>
              <a:t>  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Custom 439">
      <a:dk1>
        <a:srgbClr val="000000"/>
      </a:dk1>
      <a:lt1>
        <a:srgbClr val="FFFFFF"/>
      </a:lt1>
      <a:dk2>
        <a:srgbClr val="5C6E95"/>
      </a:dk2>
      <a:lt2>
        <a:srgbClr val="ACB4C2"/>
      </a:lt2>
      <a:accent1>
        <a:srgbClr val="667E50"/>
      </a:accent1>
      <a:accent2>
        <a:srgbClr val="CFBF73"/>
      </a:accent2>
      <a:accent3>
        <a:srgbClr val="8C7C82"/>
      </a:accent3>
      <a:accent4>
        <a:srgbClr val="9ABF87"/>
      </a:accent4>
      <a:accent5>
        <a:srgbClr val="CF9462"/>
      </a:accent5>
      <a:accent6>
        <a:srgbClr val="A25642"/>
      </a:accent6>
      <a:hlink>
        <a:srgbClr val="5173A5"/>
      </a:hlink>
      <a:folHlink>
        <a:srgbClr val="687282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