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6" r:id="rId1"/>
  </p:sldMasterIdLst>
  <p:sldIdLst>
    <p:sldId id="256" r:id="rId2"/>
    <p:sldId id="260" r:id="rId3"/>
    <p:sldId id="258" r:id="rId4"/>
    <p:sldId id="259" r:id="rId5"/>
    <p:sldId id="261" r:id="rId6"/>
    <p:sldId id="262" r:id="rId7"/>
    <p:sldId id="263" r:id="rId8"/>
    <p:sldId id="264" r:id="rId9"/>
    <p:sldId id="283" r:id="rId10"/>
    <p:sldId id="269" r:id="rId11"/>
    <p:sldId id="265" r:id="rId12"/>
    <p:sldId id="268" r:id="rId13"/>
    <p:sldId id="274" r:id="rId14"/>
    <p:sldId id="270" r:id="rId15"/>
    <p:sldId id="271" r:id="rId16"/>
    <p:sldId id="272" r:id="rId17"/>
    <p:sldId id="273" r:id="rId18"/>
    <p:sldId id="282" r:id="rId19"/>
    <p:sldId id="279" r:id="rId20"/>
    <p:sldId id="285" r:id="rId21"/>
    <p:sldId id="286" r:id="rId22"/>
    <p:sldId id="287" r:id="rId23"/>
    <p:sldId id="288" r:id="rId24"/>
    <p:sldId id="266" r:id="rId25"/>
    <p:sldId id="267" r:id="rId26"/>
    <p:sldId id="280" r:id="rId27"/>
    <p:sldId id="284" r:id="rId28"/>
    <p:sldId id="289" r:id="rId29"/>
    <p:sldId id="290" r:id="rId30"/>
    <p:sldId id="291" r:id="rId31"/>
    <p:sldId id="292" r:id="rId32"/>
    <p:sldId id="281" r:id="rId3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8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/Relationships>
</file>

<file path=ppt/media/image1.jpeg>
</file>

<file path=ppt/media/image2.jpeg>
</file>

<file path=ppt/media/image3.gif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F556654B-4A16-4533-81E2-DFBA33142A31}" type="datetimeFigureOut">
              <a:rPr lang="en-US" smtClean="0"/>
              <a:t>6/18/2013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AB427275-6A5F-4238-96B4-8FF619F42622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://mrscastonsresources.wikispaces.com/" TargetMode="Externa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Putting HSTI to Work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2438400"/>
          </a:xfrm>
        </p:spPr>
        <p:txBody>
          <a:bodyPr/>
          <a:lstStyle/>
          <a:p>
            <a:r>
              <a:rPr lang="en-US" dirty="0" err="1" smtClean="0"/>
              <a:t>Bennetta</a:t>
            </a:r>
            <a:r>
              <a:rPr lang="en-US" dirty="0" smtClean="0"/>
              <a:t> </a:t>
            </a:r>
            <a:r>
              <a:rPr lang="en-US" dirty="0" err="1" smtClean="0"/>
              <a:t>Caston</a:t>
            </a:r>
            <a:endParaRPr lang="en-US" dirty="0" smtClean="0"/>
          </a:p>
          <a:p>
            <a:r>
              <a:rPr lang="en-US" dirty="0" smtClean="0"/>
              <a:t>Leslie Intermediate Principal</a:t>
            </a:r>
          </a:p>
          <a:p>
            <a:r>
              <a:rPr lang="en-US" dirty="0" smtClean="0"/>
              <a:t>Technology Facilitator</a:t>
            </a:r>
          </a:p>
          <a:p>
            <a:r>
              <a:rPr lang="en-US" dirty="0" smtClean="0"/>
              <a:t>DTC</a:t>
            </a:r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Third Project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Creating Presentations using Open Office</a:t>
            </a:r>
          </a:p>
          <a:p>
            <a:r>
              <a:rPr lang="en-US" dirty="0" smtClean="0"/>
              <a:t>And then we were off!</a:t>
            </a:r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Three C’s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Communication</a:t>
            </a:r>
          </a:p>
          <a:p>
            <a:r>
              <a:rPr lang="en-US" dirty="0" smtClean="0"/>
              <a:t>Creativity</a:t>
            </a:r>
          </a:p>
          <a:p>
            <a:r>
              <a:rPr lang="en-US" dirty="0" smtClean="0"/>
              <a:t>Collaboration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Created Google Accounts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Started teaching them to create projects using </a:t>
            </a:r>
            <a:r>
              <a:rPr lang="en-US" dirty="0" err="1" smtClean="0"/>
              <a:t>google</a:t>
            </a:r>
            <a:r>
              <a:rPr lang="en-US" dirty="0" smtClean="0"/>
              <a:t>.</a:t>
            </a:r>
          </a:p>
          <a:p>
            <a:r>
              <a:rPr lang="en-US" dirty="0" smtClean="0"/>
              <a:t>Taught them the sharing principles</a:t>
            </a:r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Electronic Portfolio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http://mrscastonsresources.wikispaces.com/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Web 2.0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Photostory</a:t>
            </a:r>
            <a:endParaRPr lang="en-US" dirty="0" smtClean="0"/>
          </a:p>
          <a:p>
            <a:r>
              <a:rPr lang="en-US" dirty="0" err="1" smtClean="0"/>
              <a:t>Animoto</a:t>
            </a:r>
            <a:endParaRPr lang="en-US" dirty="0" smtClean="0"/>
          </a:p>
          <a:p>
            <a:r>
              <a:rPr lang="en-US" dirty="0" err="1" smtClean="0"/>
              <a:t>Wevideo</a:t>
            </a:r>
            <a:endParaRPr lang="en-US" dirty="0" smtClean="0"/>
          </a:p>
          <a:p>
            <a:r>
              <a:rPr lang="en-US" dirty="0" smtClean="0"/>
              <a:t>Movie Maker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Web 2.0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Word Cloud</a:t>
            </a:r>
          </a:p>
          <a:p>
            <a:r>
              <a:rPr lang="en-US" dirty="0" err="1" smtClean="0"/>
              <a:t>Wordle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Web 2.0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Haiku Deck</a:t>
            </a:r>
          </a:p>
          <a:p>
            <a:r>
              <a:rPr lang="en-US" dirty="0" smtClean="0"/>
              <a:t>Electric Slide</a:t>
            </a:r>
          </a:p>
          <a:p>
            <a:r>
              <a:rPr lang="en-US" dirty="0" smtClean="0"/>
              <a:t>Power Point</a:t>
            </a:r>
          </a:p>
          <a:p>
            <a:r>
              <a:rPr lang="en-US" dirty="0" smtClean="0"/>
              <a:t>Open Office presentation</a:t>
            </a:r>
          </a:p>
          <a:p>
            <a:r>
              <a:rPr lang="en-US" dirty="0" smtClean="0"/>
              <a:t>Google Docs presentation</a:t>
            </a:r>
          </a:p>
          <a:p>
            <a:r>
              <a:rPr lang="en-US" dirty="0" err="1" smtClean="0"/>
              <a:t>Prezi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Edmodo</a:t>
            </a:r>
            <a:endParaRPr lang="en-US" dirty="0" smtClean="0"/>
          </a:p>
          <a:p>
            <a:r>
              <a:rPr lang="en-US" dirty="0" smtClean="0"/>
              <a:t>Wikis</a:t>
            </a:r>
          </a:p>
          <a:p>
            <a:r>
              <a:rPr lang="en-US" dirty="0" smtClean="0"/>
              <a:t>Blogs</a:t>
            </a:r>
          </a:p>
          <a:p>
            <a:r>
              <a:rPr lang="en-US" dirty="0" smtClean="0"/>
              <a:t>Twitter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Typing Club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Common Core Connections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6.RL.2    6.RIT.2</a:t>
            </a:r>
          </a:p>
          <a:p>
            <a:r>
              <a:rPr lang="en-US" dirty="0" smtClean="0"/>
              <a:t>Determine a theme or central idea of a text and how it is conveyed through particular details; provide a summary of the text  distinct  from personal opinions or judgments.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52400"/>
            <a:ext cx="7239000" cy="1143000"/>
          </a:xfrm>
        </p:spPr>
        <p:txBody>
          <a:bodyPr/>
          <a:lstStyle/>
          <a:p>
            <a:r>
              <a:rPr lang="en-US" dirty="0" smtClean="0"/>
              <a:t>I have a wonderful idea!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Recreate the make up of the Elementary Campuses</a:t>
            </a:r>
          </a:p>
          <a:p>
            <a:r>
              <a:rPr lang="en-US" dirty="0" smtClean="0"/>
              <a:t>Fifth and Sixth Grade Students would be involved with Project Based Learning</a:t>
            </a:r>
          </a:p>
          <a:p>
            <a:r>
              <a:rPr lang="en-US" dirty="0" smtClean="0"/>
              <a:t>New Discipline Policy</a:t>
            </a:r>
          </a:p>
          <a:p>
            <a:r>
              <a:rPr lang="en-US" dirty="0" smtClean="0"/>
              <a:t>One to One </a:t>
            </a:r>
            <a:r>
              <a:rPr lang="en-US" dirty="0" err="1" smtClean="0"/>
              <a:t>Netbooks</a:t>
            </a:r>
            <a:endParaRPr lang="en-US" dirty="0" smtClean="0"/>
          </a:p>
          <a:p>
            <a:r>
              <a:rPr lang="en-US" dirty="0" smtClean="0"/>
              <a:t>Classrooms so exciting kids would want to be there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Common Core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6.RL.5   6. RIT.5</a:t>
            </a:r>
          </a:p>
          <a:p>
            <a:r>
              <a:rPr lang="en-US" dirty="0" smtClean="0"/>
              <a:t>Analyze </a:t>
            </a:r>
            <a:r>
              <a:rPr lang="en-US" dirty="0" smtClean="0"/>
              <a:t>how a particular sentence, chapter, scene, or stanza fits into the overall structure of a text and contributes to the development of the theme, setting, or plot.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Common Core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6.RIT.3</a:t>
            </a:r>
          </a:p>
          <a:p>
            <a:r>
              <a:rPr lang="en-US" dirty="0" smtClean="0"/>
              <a:t>Analyze in detail how a key individual, event, or idea is introduced or illustrated or elaborated in text. </a:t>
            </a:r>
          </a:p>
          <a:p>
            <a:r>
              <a:rPr lang="en-US" dirty="0" smtClean="0"/>
              <a:t>6.RIT. 7</a:t>
            </a:r>
          </a:p>
          <a:p>
            <a:r>
              <a:rPr lang="en-US" dirty="0" smtClean="0"/>
              <a:t>Integrate Information presented in different media and formats as well as in words to develop a coherent understanding of a topic.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Common Core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6.W.6</a:t>
            </a:r>
          </a:p>
          <a:p>
            <a:r>
              <a:rPr lang="en-US" dirty="0" smtClean="0"/>
              <a:t>Use technology including the Internet to produce and publish writing as well as to interact and collaborate with others; demonstrate sufficient command of keyboarding skills to type a minimum of three pages in a single setting. 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6.W. 7</a:t>
            </a:r>
          </a:p>
          <a:p>
            <a:r>
              <a:rPr lang="en-US" dirty="0" smtClean="0"/>
              <a:t>Conduct short research projects to answer a question, drawing on several sources and refocusing the inquiry when appropriate.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Common Core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6.W.9</a:t>
            </a:r>
          </a:p>
          <a:p>
            <a:r>
              <a:rPr lang="en-US" dirty="0" smtClean="0"/>
              <a:t>Draw evidence from informational text to support analysis, reflection, and research.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Old  Blooms</a:t>
            </a:r>
            <a:endParaRPr lang="en-US" dirty="0"/>
          </a:p>
        </p:txBody>
      </p:sp>
      <p:pic>
        <p:nvPicPr>
          <p:cNvPr id="4" name="Content Placeholder 3" descr="old blooms.gif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1299400" y="1774825"/>
            <a:ext cx="6545200" cy="4625975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 Blooms</a:t>
            </a:r>
            <a:endParaRPr lang="en-US" dirty="0"/>
          </a:p>
        </p:txBody>
      </p:sp>
      <p:pic>
        <p:nvPicPr>
          <p:cNvPr id="4" name="Content Placeholder 3" descr="new blooms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2819400" y="2133600"/>
            <a:ext cx="3886200" cy="3365727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New State Law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Credits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Twitter</a:t>
            </a:r>
          </a:p>
          <a:p>
            <a:r>
              <a:rPr lang="en-US" dirty="0" err="1" smtClean="0"/>
              <a:t>Edumenic</a:t>
            </a:r>
            <a:endParaRPr lang="en-US" dirty="0" smtClean="0"/>
          </a:p>
          <a:p>
            <a:r>
              <a:rPr lang="en-US" dirty="0" smtClean="0"/>
              <a:t>Susan Gilley</a:t>
            </a:r>
          </a:p>
          <a:p>
            <a:r>
              <a:rPr lang="en-US" dirty="0" smtClean="0"/>
              <a:t>O. Ferguson</a:t>
            </a:r>
          </a:p>
          <a:p>
            <a:r>
              <a:rPr lang="en-US" dirty="0" smtClean="0"/>
              <a:t>HSTI</a:t>
            </a:r>
          </a:p>
          <a:p>
            <a:r>
              <a:rPr lang="en-US" dirty="0" smtClean="0"/>
              <a:t>Blogs </a:t>
            </a:r>
          </a:p>
          <a:p>
            <a:r>
              <a:rPr lang="en-US" smtClean="0"/>
              <a:t>Google plus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Books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i="1" dirty="0" smtClean="0"/>
              <a:t>Using Technology with </a:t>
            </a:r>
            <a:r>
              <a:rPr lang="en-US" i="1" dirty="0" err="1" smtClean="0"/>
              <a:t>Classrrom</a:t>
            </a:r>
            <a:r>
              <a:rPr lang="en-US" i="1" dirty="0" smtClean="0"/>
              <a:t> Instruction that Works  </a:t>
            </a:r>
            <a:r>
              <a:rPr lang="en-US" dirty="0" smtClean="0"/>
              <a:t>by Howard </a:t>
            </a:r>
            <a:r>
              <a:rPr lang="en-US" dirty="0" err="1" smtClean="0"/>
              <a:t>Pitler</a:t>
            </a:r>
            <a:r>
              <a:rPr lang="en-US" dirty="0" smtClean="0"/>
              <a:t>, Elizabeth Hubbell, Matt Kuhn</a:t>
            </a:r>
          </a:p>
          <a:p>
            <a:r>
              <a:rPr lang="en-US" i="1" dirty="0" smtClean="0"/>
              <a:t>Digital Tools for Teaching </a:t>
            </a:r>
            <a:r>
              <a:rPr lang="en-US" dirty="0" smtClean="0"/>
              <a:t>by Steve Johnson</a:t>
            </a:r>
          </a:p>
          <a:p>
            <a:r>
              <a:rPr lang="en-US" i="1" dirty="0" smtClean="0"/>
              <a:t>The Technology </a:t>
            </a:r>
            <a:r>
              <a:rPr lang="en-US" i="1" dirty="0" err="1" smtClean="0"/>
              <a:t>Toolbelt</a:t>
            </a:r>
            <a:r>
              <a:rPr lang="en-US" i="1" dirty="0" smtClean="0"/>
              <a:t> for Teaching </a:t>
            </a:r>
            <a:r>
              <a:rPr lang="en-US" i="1" dirty="0" smtClean="0"/>
              <a:t>S</a:t>
            </a:r>
            <a:r>
              <a:rPr lang="en-US" i="1" dirty="0" smtClean="0"/>
              <a:t>usan Manning and Kevin E. Johnson</a:t>
            </a:r>
          </a:p>
          <a:p>
            <a:r>
              <a:rPr lang="en-US" i="1" dirty="0" smtClean="0"/>
              <a:t>The Classroom Teacher’s Survival Guide </a:t>
            </a:r>
            <a:r>
              <a:rPr lang="en-US" dirty="0" smtClean="0"/>
              <a:t>by Doug Johnson</a:t>
            </a:r>
          </a:p>
          <a:p>
            <a:r>
              <a:rPr lang="en-US" i="1" dirty="0" smtClean="0"/>
              <a:t>Web 2.0 how to for Educators </a:t>
            </a:r>
            <a:r>
              <a:rPr lang="en-US" dirty="0" smtClean="0"/>
              <a:t>by Gwen Solomon and Lynne </a:t>
            </a:r>
            <a:r>
              <a:rPr lang="en-US" dirty="0" err="1" smtClean="0"/>
              <a:t>Schrum</a:t>
            </a:r>
            <a:r>
              <a:rPr lang="en-US" dirty="0" smtClean="0"/>
              <a:t> </a:t>
            </a:r>
          </a:p>
          <a:p>
            <a:endParaRPr lang="en-US" i="1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Books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i="1" dirty="0" smtClean="0"/>
              <a:t>Blogs, Wikis, Podcasts and other Powerful Web Tools for the Classroom</a:t>
            </a:r>
            <a:r>
              <a:rPr lang="en-US" dirty="0" smtClean="0"/>
              <a:t> by Will Richardson </a:t>
            </a:r>
          </a:p>
          <a:p>
            <a:r>
              <a:rPr lang="en-US" i="1" dirty="0" smtClean="0"/>
              <a:t>Google Tools for Teaching and Learning </a:t>
            </a:r>
            <a:r>
              <a:rPr lang="en-US" dirty="0" smtClean="0"/>
              <a:t>by Tammy Worcester</a:t>
            </a:r>
          </a:p>
          <a:p>
            <a:r>
              <a:rPr lang="en-US" i="1" dirty="0" smtClean="0"/>
              <a:t>Wikis, Blogs, Podcasts and More </a:t>
            </a:r>
            <a:r>
              <a:rPr lang="en-US" dirty="0" smtClean="0"/>
              <a:t>by Kathleen </a:t>
            </a:r>
            <a:r>
              <a:rPr lang="en-US" dirty="0" err="1" smtClean="0"/>
              <a:t>Fitzgivvon</a:t>
            </a:r>
            <a:endParaRPr lang="en-US" dirty="0" smtClean="0"/>
          </a:p>
          <a:p>
            <a:r>
              <a:rPr lang="en-US" i="1" dirty="0" smtClean="0"/>
              <a:t>Google </a:t>
            </a:r>
            <a:r>
              <a:rPr lang="en-US" i="1" dirty="0" err="1" smtClean="0"/>
              <a:t>Aps</a:t>
            </a:r>
            <a:r>
              <a:rPr lang="en-US" i="1" dirty="0" smtClean="0"/>
              <a:t> in the Classroom </a:t>
            </a:r>
            <a:r>
              <a:rPr lang="en-US" dirty="0" smtClean="0"/>
              <a:t>by Michael Graham</a:t>
            </a:r>
            <a:endParaRPr lang="en-US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How?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Attended HSTI</a:t>
            </a:r>
          </a:p>
          <a:p>
            <a:r>
              <a:rPr lang="en-US" dirty="0" smtClean="0"/>
              <a:t>Workshops Summer 2012</a:t>
            </a:r>
          </a:p>
          <a:p>
            <a:r>
              <a:rPr lang="en-US" dirty="0" smtClean="0"/>
              <a:t>Research and Practice</a:t>
            </a:r>
          </a:p>
          <a:p>
            <a:r>
              <a:rPr lang="en-US" dirty="0" smtClean="0"/>
              <a:t>Placed time in our schedule.</a:t>
            </a:r>
          </a:p>
          <a:p>
            <a:r>
              <a:rPr lang="en-US" dirty="0" smtClean="0"/>
              <a:t>Staff make-up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People to follow on Twitter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@</a:t>
            </a:r>
            <a:r>
              <a:rPr lang="en-US" dirty="0" err="1" smtClean="0"/>
              <a:t>mcleod</a:t>
            </a:r>
            <a:endParaRPr lang="en-US" dirty="0" smtClean="0"/>
          </a:p>
          <a:p>
            <a:r>
              <a:rPr lang="en-US" dirty="0" smtClean="0"/>
              <a:t>@</a:t>
            </a:r>
            <a:r>
              <a:rPr lang="en-US" dirty="0" err="1" smtClean="0"/>
              <a:t>ShelTerrell</a:t>
            </a:r>
            <a:endParaRPr lang="en-US" dirty="0" smtClean="0"/>
          </a:p>
          <a:p>
            <a:r>
              <a:rPr lang="en-US" dirty="0" smtClean="0"/>
              <a:t>@</a:t>
            </a:r>
            <a:r>
              <a:rPr lang="en-US" dirty="0" err="1" smtClean="0"/>
              <a:t>NMHS_Principal</a:t>
            </a:r>
            <a:endParaRPr lang="en-US" dirty="0" smtClean="0"/>
          </a:p>
          <a:p>
            <a:r>
              <a:rPr lang="en-US" dirty="0" smtClean="0"/>
              <a:t>@</a:t>
            </a:r>
            <a:r>
              <a:rPr lang="en-US" dirty="0" err="1" smtClean="0"/>
              <a:t>TeacherCast</a:t>
            </a:r>
            <a:endParaRPr lang="en-US" dirty="0" smtClean="0"/>
          </a:p>
          <a:p>
            <a:r>
              <a:rPr lang="en-US" dirty="0" smtClean="0"/>
              <a:t>@</a:t>
            </a:r>
            <a:r>
              <a:rPr lang="en-US" dirty="0" err="1" smtClean="0"/>
              <a:t>PrincipalJ</a:t>
            </a:r>
            <a:endParaRPr lang="en-US" dirty="0" smtClean="0"/>
          </a:p>
          <a:p>
            <a:r>
              <a:rPr lang="en-US" dirty="0" smtClean="0"/>
              <a:t>@web20classroom</a:t>
            </a:r>
          </a:p>
          <a:p>
            <a:r>
              <a:rPr lang="en-US" dirty="0" smtClean="0"/>
              <a:t>@cybraryman1</a:t>
            </a:r>
          </a:p>
          <a:p>
            <a:r>
              <a:rPr lang="en-US" dirty="0" smtClean="0"/>
              <a:t>@</a:t>
            </a:r>
            <a:r>
              <a:rPr lang="en-US" dirty="0" err="1" smtClean="0"/>
              <a:t>Edudemic</a:t>
            </a:r>
            <a:endParaRPr lang="en-US" dirty="0" smtClean="0"/>
          </a:p>
          <a:p>
            <a:r>
              <a:rPr lang="en-US" dirty="0" smtClean="0"/>
              <a:t>@</a:t>
            </a:r>
            <a:r>
              <a:rPr lang="en-US" dirty="0" err="1" smtClean="0"/>
              <a:t>uniqsuseq</a:t>
            </a:r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Hashtags</a:t>
            </a:r>
            <a:r>
              <a:rPr lang="en-US" dirty="0" smtClean="0"/>
              <a:t> to Discover on Twitter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#</a:t>
            </a:r>
            <a:r>
              <a:rPr lang="en-US" dirty="0" err="1" smtClean="0"/>
              <a:t>edtech</a:t>
            </a:r>
            <a:endParaRPr lang="en-US" dirty="0" smtClean="0"/>
          </a:p>
          <a:p>
            <a:r>
              <a:rPr lang="en-US" dirty="0" smtClean="0"/>
              <a:t>#</a:t>
            </a:r>
            <a:r>
              <a:rPr lang="en-US" dirty="0" err="1" smtClean="0"/>
              <a:t>edchat</a:t>
            </a:r>
            <a:endParaRPr lang="en-US" dirty="0" smtClean="0"/>
          </a:p>
          <a:p>
            <a:r>
              <a:rPr lang="en-US" dirty="0" smtClean="0"/>
              <a:t>#</a:t>
            </a:r>
            <a:r>
              <a:rPr lang="en-US" dirty="0" err="1" smtClean="0"/>
              <a:t>sschat</a:t>
            </a:r>
            <a:endParaRPr lang="en-US" dirty="0" smtClean="0"/>
          </a:p>
          <a:p>
            <a:r>
              <a:rPr lang="en-US" dirty="0" smtClean="0"/>
              <a:t>#hsti13</a:t>
            </a:r>
            <a:br>
              <a:rPr lang="en-US" dirty="0" smtClean="0"/>
            </a:br>
            <a:r>
              <a:rPr lang="en-US" dirty="0" smtClean="0"/>
              <a:t>#isti13</a:t>
            </a:r>
          </a:p>
          <a:p>
            <a:r>
              <a:rPr lang="en-US" dirty="0" smtClean="0"/>
              <a:t>#</a:t>
            </a:r>
            <a:r>
              <a:rPr lang="en-US" dirty="0" err="1" smtClean="0"/>
              <a:t>ArkEdChat</a:t>
            </a:r>
            <a:endParaRPr lang="en-US" dirty="0" smtClean="0"/>
          </a:p>
          <a:p>
            <a:r>
              <a:rPr lang="en-US" dirty="0" smtClean="0"/>
              <a:t>#</a:t>
            </a:r>
            <a:r>
              <a:rPr lang="en-US" dirty="0" err="1" smtClean="0"/>
              <a:t>Okedchat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Reflections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Tools that we will use</a:t>
            </a:r>
          </a:p>
          <a:p>
            <a:r>
              <a:rPr lang="en-US" dirty="0" smtClean="0"/>
              <a:t>Vertical Guideline of Skills</a:t>
            </a:r>
          </a:p>
          <a:p>
            <a:r>
              <a:rPr lang="en-US" dirty="0" smtClean="0"/>
              <a:t>Vertical Guideline of Projects</a:t>
            </a:r>
          </a:p>
          <a:p>
            <a:r>
              <a:rPr lang="en-US" dirty="0" smtClean="0"/>
              <a:t>Keyboarding to all students twice a week</a:t>
            </a:r>
          </a:p>
          <a:p>
            <a:r>
              <a:rPr lang="en-US" dirty="0" smtClean="0"/>
              <a:t>40 minutes weekly with Technology instructors</a:t>
            </a:r>
          </a:p>
          <a:p>
            <a:r>
              <a:rPr lang="en-US" dirty="0" smtClean="0"/>
              <a:t>Password fixes</a:t>
            </a:r>
          </a:p>
          <a:p>
            <a:r>
              <a:rPr lang="en-US" dirty="0" smtClean="0"/>
              <a:t>Citing References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28600"/>
            <a:ext cx="8412480" cy="1143000"/>
          </a:xfrm>
        </p:spPr>
        <p:txBody>
          <a:bodyPr/>
          <a:lstStyle/>
          <a:p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idx="1"/>
          </p:nvPr>
        </p:nvSpPr>
        <p:spPr>
          <a:xfrm>
            <a:off x="-1066800" y="1676400"/>
            <a:ext cx="1066800" cy="17526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 rot="19979127">
            <a:off x="150263" y="1459559"/>
            <a:ext cx="5664116" cy="1015663"/>
          </a:xfrm>
          <a:prstGeom prst="rect">
            <a:avLst/>
          </a:prstGeom>
          <a:noFill/>
          <a:ln>
            <a:noFill/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6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  <a:reflection blurRad="12700" stA="28000" endPos="45000" dist="1000" dir="5400000" sy="-100000" algn="bl" rotWithShape="0"/>
                </a:effectLst>
              </a:rPr>
              <a:t>Common Core</a:t>
            </a:r>
            <a:endParaRPr lang="en-US" sz="6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chemeClr val="accent1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6" name="Rectangle 5"/>
          <p:cNvSpPr/>
          <p:nvPr/>
        </p:nvSpPr>
        <p:spPr>
          <a:xfrm rot="1109044">
            <a:off x="4400800" y="1608707"/>
            <a:ext cx="4800600" cy="258532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cap="all" spc="0" dirty="0" smtClean="0">
                <a:ln w="0"/>
                <a:solidFill>
                  <a:schemeClr val="accent1">
                    <a:lumMod val="75000"/>
                  </a:schemeClr>
                </a:solidFill>
                <a:effectLst>
                  <a:reflection blurRad="12700" stA="50000" endPos="50000" dist="5000" dir="5400000" sy="-100000" rotWithShape="0"/>
                </a:effectLst>
              </a:rPr>
              <a:t>Project based Learning</a:t>
            </a:r>
            <a:endParaRPr lang="en-US" sz="5400" b="1" cap="all" spc="0" dirty="0">
              <a:ln w="0"/>
              <a:solidFill>
                <a:schemeClr val="accent1">
                  <a:lumMod val="75000"/>
                </a:schemeClr>
              </a:soli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479633" y="2967335"/>
            <a:ext cx="184731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endParaRPr lang="en-US" sz="5400" b="1" cap="none" spc="0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838200" y="3581400"/>
            <a:ext cx="4305300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en-US" sz="5400" b="1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algn="tl" rotWithShape="0">
                    <a:srgbClr val="000000"/>
                  </a:outerShdw>
                </a:effectLst>
              </a:rPr>
              <a:t>Unusual Schedule</a:t>
            </a:r>
            <a:endParaRPr lang="en-US" sz="5400" b="1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solidFill>
                <a:schemeClr val="accent1">
                  <a:lumMod val="75000"/>
                </a:schemeClr>
              </a:soli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504316" y="5638800"/>
            <a:ext cx="563968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cap="none" spc="50" dirty="0" smtClean="0">
                <a:ln w="11430"/>
                <a:solidFill>
                  <a:schemeClr val="accent1">
                    <a:lumMod val="75000"/>
                  </a:schemeClr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New Personalities</a:t>
            </a:r>
            <a:endParaRPr lang="en-US" sz="5400" b="1" cap="none" spc="50" dirty="0">
              <a:ln w="11430"/>
              <a:solidFill>
                <a:schemeClr val="accent1">
                  <a:lumMod val="75000"/>
                </a:schemeClr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16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3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30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flipH="1">
            <a:off x="-2057400" y="274638"/>
            <a:ext cx="990600" cy="1143000"/>
          </a:xfrm>
        </p:spPr>
        <p:txBody>
          <a:bodyPr/>
          <a:lstStyle/>
          <a:p>
            <a:endParaRPr lang="en-US" dirty="0"/>
          </a:p>
        </p:txBody>
      </p:sp>
      <p:pic>
        <p:nvPicPr>
          <p:cNvPr id="4" name="Content Placeholder 3" descr="scared-woman-retro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1524000" y="2209800"/>
            <a:ext cx="3776662" cy="3814810"/>
          </a:xfrm>
        </p:spPr>
      </p:pic>
      <p:sp>
        <p:nvSpPr>
          <p:cNvPr id="5" name="Rectangle 4"/>
          <p:cNvSpPr/>
          <p:nvPr/>
        </p:nvSpPr>
        <p:spPr>
          <a:xfrm>
            <a:off x="1447800" y="152400"/>
            <a:ext cx="6019800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80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Kids</a:t>
            </a:r>
            <a:endParaRPr lang="en-US" sz="80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4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2" dur="19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3" dur="19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4" dur="19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5" dur="19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  <p:animScale>
                                      <p:cBhvr>
                                        <p:cTn id="16" dur="2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from x="100000" y="100000"/>
                                      <p:to x="100000" y="5000"/>
                                    </p:animScale>
                                    <p:animScale>
                                      <p:cBhvr>
                                        <p:cTn id="17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from x="100000" y="5000"/>
                                      <p:to x="120000" y="150000"/>
                                    </p:animScale>
                                    <p:animScale>
                                      <p:cBhvr>
                                        <p:cTn id="18" dur="600" fill="hold">
                                          <p:stCondLst>
                                            <p:cond delay="140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2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5" grpId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Friday Schedule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6</a:t>
            </a:r>
            <a:r>
              <a:rPr lang="en-US" baseline="30000" dirty="0" smtClean="0"/>
              <a:t>th</a:t>
            </a:r>
            <a:r>
              <a:rPr lang="en-US" dirty="0" smtClean="0"/>
              <a:t> grade students came to Friday Class</a:t>
            </a:r>
          </a:p>
          <a:p>
            <a:r>
              <a:rPr lang="en-US" dirty="0" smtClean="0"/>
              <a:t>Aide had no idea to do</a:t>
            </a:r>
          </a:p>
          <a:p>
            <a:r>
              <a:rPr lang="en-US" dirty="0" smtClean="0"/>
              <a:t>Administration had meetings planned</a:t>
            </a:r>
          </a:p>
          <a:p>
            <a:r>
              <a:rPr lang="en-US" dirty="0" smtClean="0"/>
              <a:t>Caught us totally off guard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First Project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Make a poster by copying and pasting pictures about you.</a:t>
            </a:r>
          </a:p>
          <a:p>
            <a:r>
              <a:rPr lang="en-US" dirty="0" smtClean="0"/>
              <a:t>Find 10 pictures out on the web and copy and paste them into a document </a:t>
            </a:r>
          </a:p>
          <a:p>
            <a:r>
              <a:rPr lang="en-US" dirty="0" smtClean="0"/>
              <a:t>Work with fonts and colors and make your name the title of the project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Second project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Find 10 pictures that illustrate the class book you are reading.   Use movie maker to make a presentation. </a:t>
            </a:r>
            <a:endParaRPr lang="en-US" dirty="0"/>
          </a:p>
          <a:p>
            <a:r>
              <a:rPr lang="en-US" dirty="0" smtClean="0"/>
              <a:t>When it came time for adding the music, we discussed the mood of the music to complement the project.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/>
              <a:t>Third Project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Bullying Posters/Videos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Module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</Template>
  <TotalTime>1553</TotalTime>
  <Words>661</Words>
  <Application>Microsoft Office PowerPoint</Application>
  <PresentationFormat>On-screen Show (4:3)</PresentationFormat>
  <Paragraphs>141</Paragraphs>
  <Slides>32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3" baseType="lpstr">
      <vt:lpstr>Module</vt:lpstr>
      <vt:lpstr>Putting HSTI to Work</vt:lpstr>
      <vt:lpstr>I have a wonderful idea!</vt:lpstr>
      <vt:lpstr> How? </vt:lpstr>
      <vt:lpstr> </vt:lpstr>
      <vt:lpstr>Slide 5</vt:lpstr>
      <vt:lpstr>Friday Schedule</vt:lpstr>
      <vt:lpstr>First Project</vt:lpstr>
      <vt:lpstr>Second project </vt:lpstr>
      <vt:lpstr>Third Project </vt:lpstr>
      <vt:lpstr>Third Project</vt:lpstr>
      <vt:lpstr>Three C’s</vt:lpstr>
      <vt:lpstr>Created Google Accounts</vt:lpstr>
      <vt:lpstr>Resources</vt:lpstr>
      <vt:lpstr>Web 2.0 </vt:lpstr>
      <vt:lpstr>Web 2.0 </vt:lpstr>
      <vt:lpstr>Web 2.0</vt:lpstr>
      <vt:lpstr>Slide 17</vt:lpstr>
      <vt:lpstr>Slide 18</vt:lpstr>
      <vt:lpstr>Common Core Connections</vt:lpstr>
      <vt:lpstr>Common Core</vt:lpstr>
      <vt:lpstr>Common Core</vt:lpstr>
      <vt:lpstr>Common Core</vt:lpstr>
      <vt:lpstr>Common Core</vt:lpstr>
      <vt:lpstr>Old  Blooms</vt:lpstr>
      <vt:lpstr>New Blooms</vt:lpstr>
      <vt:lpstr>New State Law</vt:lpstr>
      <vt:lpstr>Credits</vt:lpstr>
      <vt:lpstr>Books </vt:lpstr>
      <vt:lpstr>Books</vt:lpstr>
      <vt:lpstr>People to follow on Twitter</vt:lpstr>
      <vt:lpstr>Hashtags to Discover on Twitter</vt:lpstr>
      <vt:lpstr>Reflections</vt:lpstr>
    </vt:vector>
  </TitlesOfParts>
  <Company>SCSD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Putting HSTI to Work</dc:title>
  <dc:creator>Bennetta</dc:creator>
  <cp:lastModifiedBy>Bennetta</cp:lastModifiedBy>
  <cp:revision>27</cp:revision>
  <dcterms:created xsi:type="dcterms:W3CDTF">2013-06-18T10:21:39Z</dcterms:created>
  <dcterms:modified xsi:type="dcterms:W3CDTF">2013-06-19T12:15:25Z</dcterms:modified>
</cp:coreProperties>
</file>

<file path=docProps/thumbnail.jpeg>
</file>